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56" r:id="rId2"/>
    <p:sldId id="262" r:id="rId3"/>
    <p:sldId id="263" r:id="rId4"/>
    <p:sldId id="258" r:id="rId5"/>
    <p:sldId id="259" r:id="rId6"/>
    <p:sldId id="260" r:id="rId7"/>
    <p:sldId id="261" r:id="rId8"/>
    <p:sldId id="264" r:id="rId9"/>
    <p:sldId id="266" r:id="rId10"/>
    <p:sldId id="265" r:id="rId11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24209-0E97-4E76-97B0-82E59CE8E84D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120189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F57125-2FF2-4303-A8AF-AD9A72E250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8810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77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18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8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36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972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9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01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590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89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72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08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9C689-4DCF-476A-9010-755B84E52934}" type="datetimeFigureOut">
              <a:rPr lang="en-US" smtClean="0"/>
              <a:t>1/31/2017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B2087-CDB6-4C5B-9018-0C40F24D62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070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nnsyyy" TargetMode="External"/><Relationship Id="rId2" Type="http://schemas.openxmlformats.org/officeDocument/2006/relationships/hyperlink" Target="https://github.com/ebezzam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hyperlink" Target="https://github.com/BeforeRain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99032" y="457200"/>
            <a:ext cx="9552432" cy="2915603"/>
          </a:xfrm>
        </p:spPr>
        <p:txBody>
          <a:bodyPr>
            <a:normAutofit/>
          </a:bodyPr>
          <a:lstStyle/>
          <a:p>
            <a:r>
              <a:rPr lang="en-US" b="1" dirty="0" smtClean="0"/>
              <a:t>On the move for a </a:t>
            </a:r>
            <a:r>
              <a:rPr lang="en-US" b="1" dirty="0"/>
              <a:t>g</a:t>
            </a:r>
            <a:r>
              <a:rPr lang="en-US" b="1" dirty="0" smtClean="0"/>
              <a:t>ood time</a:t>
            </a:r>
            <a:r>
              <a:rPr lang="en-US" b="1" dirty="0"/>
              <a:t>!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463145" y="4343399"/>
            <a:ext cx="5507182" cy="2078182"/>
          </a:xfrm>
        </p:spPr>
        <p:txBody>
          <a:bodyPr>
            <a:normAutofit/>
          </a:bodyPr>
          <a:lstStyle/>
          <a:p>
            <a:r>
              <a:rPr lang="de-DE" b="1" dirty="0"/>
              <a:t>Team</a:t>
            </a:r>
          </a:p>
          <a:p>
            <a:r>
              <a:rPr lang="de-DE" dirty="0"/>
              <a:t>Eric Bezzam (</a:t>
            </a:r>
            <a:r>
              <a:rPr lang="de-DE" dirty="0">
                <a:hlinkClick r:id="rId2"/>
              </a:rPr>
              <a:t>@ebezzam</a:t>
            </a:r>
            <a:r>
              <a:rPr lang="de-DE" dirty="0"/>
              <a:t>)</a:t>
            </a:r>
          </a:p>
          <a:p>
            <a:r>
              <a:rPr lang="de-DE" dirty="0"/>
              <a:t>Shiyue Nie (</a:t>
            </a:r>
            <a:r>
              <a:rPr lang="de-DE" dirty="0">
                <a:hlinkClick r:id="rId3"/>
              </a:rPr>
              <a:t>@nnnsyyy</a:t>
            </a:r>
            <a:r>
              <a:rPr lang="de-DE" dirty="0"/>
              <a:t>)</a:t>
            </a:r>
          </a:p>
          <a:p>
            <a:r>
              <a:rPr lang="de-DE" dirty="0"/>
              <a:t>Weiyu Zhang (</a:t>
            </a:r>
            <a:r>
              <a:rPr lang="de-DE" dirty="0">
                <a:hlinkClick r:id="rId4"/>
              </a:rPr>
              <a:t>@BeforeRain</a:t>
            </a:r>
            <a:r>
              <a:rPr lang="de-DE" dirty="0"/>
              <a:t>)</a:t>
            </a:r>
          </a:p>
          <a:p>
            <a:endParaRPr lang="en-US" dirty="0"/>
          </a:p>
        </p:txBody>
      </p:sp>
      <p:sp>
        <p:nvSpPr>
          <p:cNvPr id="4" name="矩形 3"/>
          <p:cNvSpPr/>
          <p:nvPr/>
        </p:nvSpPr>
        <p:spPr>
          <a:xfrm>
            <a:off x="2185416" y="2743200"/>
            <a:ext cx="822960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rgbClr val="333333"/>
                </a:solidFill>
                <a:latin typeface="-apple-system"/>
              </a:rPr>
              <a:t>Mobility patterns/events in Switzerland with Twitter</a:t>
            </a:r>
            <a:endParaRPr 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7438" y="3850291"/>
            <a:ext cx="3126267" cy="1996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5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21425" y="2120347"/>
            <a:ext cx="7166113" cy="1465401"/>
          </a:xfrm>
        </p:spPr>
        <p:txBody>
          <a:bodyPr>
            <a:normAutofit/>
          </a:bodyPr>
          <a:lstStyle/>
          <a:p>
            <a:r>
              <a:rPr lang="en-US" sz="7200" b="1" dirty="0" smtClean="0"/>
              <a:t>Thanks</a:t>
            </a:r>
            <a:endParaRPr lang="en-US" sz="72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4488" y="5148072"/>
            <a:ext cx="12003024" cy="1943290"/>
          </a:xfrm>
        </p:spPr>
        <p:txBody>
          <a:bodyPr>
            <a:normAutofit/>
          </a:bodyPr>
          <a:lstStyle/>
          <a:p>
            <a:r>
              <a:rPr lang="en-US" b="1" dirty="0" smtClean="0"/>
              <a:t>Reference</a:t>
            </a:r>
          </a:p>
          <a:p>
            <a:pPr marL="0" indent="0">
              <a:buNone/>
            </a:pPr>
            <a:r>
              <a:rPr lang="en-US" sz="2200" dirty="0" smtClean="0"/>
              <a:t>[1] Exploring </a:t>
            </a:r>
            <a:r>
              <a:rPr lang="en-US" sz="2200" dirty="0"/>
              <a:t>Multi-Scale Spatiotemporal Twitter </a:t>
            </a:r>
            <a:r>
              <a:rPr lang="en-US" sz="2200" dirty="0" smtClean="0"/>
              <a:t>User Mobility </a:t>
            </a:r>
            <a:r>
              <a:rPr lang="en-US" sz="2200" dirty="0"/>
              <a:t>Patterns with a Visual-Analytics Approach </a:t>
            </a:r>
            <a:br>
              <a:rPr lang="en-US" sz="2200" dirty="0"/>
            </a:br>
            <a:r>
              <a:rPr lang="en-US" sz="2200" dirty="0" smtClean="0"/>
              <a:t>[2] Spatiotemporal </a:t>
            </a:r>
            <a:r>
              <a:rPr lang="en-US" sz="2200" dirty="0"/>
              <a:t>Anomaly Detection through Visual Analysis </a:t>
            </a:r>
            <a:r>
              <a:rPr lang="en-US" sz="2200" dirty="0" smtClean="0"/>
              <a:t>of </a:t>
            </a:r>
            <a:r>
              <a:rPr lang="en-US" sz="2200" dirty="0" err="1" smtClean="0"/>
              <a:t>Geolocated</a:t>
            </a:r>
            <a:r>
              <a:rPr lang="en-US" sz="2200" dirty="0" smtClean="0"/>
              <a:t> Twitter </a:t>
            </a:r>
            <a:r>
              <a:rPr lang="en-US" sz="2200" dirty="0"/>
              <a:t>Messages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92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Contents</a:t>
            </a:r>
            <a:endParaRPr lang="en-US" b="1" u="sng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06168"/>
            <a:ext cx="10939272" cy="4886071"/>
          </a:xfrm>
        </p:spPr>
        <p:txBody>
          <a:bodyPr>
            <a:normAutofit/>
          </a:bodyPr>
          <a:lstStyle/>
          <a:p>
            <a:r>
              <a:rPr lang="en-US" dirty="0" smtClean="0"/>
              <a:t>Data Pre-processing</a:t>
            </a:r>
          </a:p>
          <a:p>
            <a:endParaRPr lang="en-US" dirty="0" smtClean="0"/>
          </a:p>
          <a:p>
            <a:r>
              <a:rPr lang="en-US" dirty="0"/>
              <a:t>Inner Movement Extraction (Switzerland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sz="2000" dirty="0" smtClean="0"/>
              <a:t>     - </a:t>
            </a:r>
            <a:r>
              <a:rPr lang="en-US" sz="2000" dirty="0" smtClean="0"/>
              <a:t>Model Framework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- Result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dirty="0" smtClean="0"/>
              <a:t>Event Detection</a:t>
            </a:r>
          </a:p>
          <a:p>
            <a:pPr marL="0" indent="0">
              <a:buNone/>
            </a:pPr>
            <a:r>
              <a:rPr lang="en-US" sz="2000" dirty="0" smtClean="0"/>
              <a:t>     - Tweets Visualization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- </a:t>
            </a:r>
            <a:r>
              <a:rPr lang="en-US" sz="2000" dirty="0"/>
              <a:t>Expected Result of Event Detection</a:t>
            </a:r>
            <a:endParaRPr lang="en-US" sz="2000" dirty="0" smtClean="0"/>
          </a:p>
          <a:p>
            <a:endParaRPr lang="en-US" dirty="0"/>
          </a:p>
        </p:txBody>
      </p:sp>
      <p:pic>
        <p:nvPicPr>
          <p:cNvPr id="4" name="内容占位符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017" y="3289892"/>
            <a:ext cx="4636008" cy="320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5601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Data Pre-processing</a:t>
            </a:r>
            <a:endParaRPr lang="en-US" b="1" u="sng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cleaning (filter, format, extract needed fields)</a:t>
            </a:r>
          </a:p>
          <a:p>
            <a:r>
              <a:rPr lang="en-US" dirty="0" smtClean="0"/>
              <a:t>Geo-locating (Geocoder)</a:t>
            </a:r>
          </a:p>
          <a:p>
            <a:r>
              <a:rPr lang="en-US" dirty="0" smtClean="0"/>
              <a:t>Time separation</a:t>
            </a:r>
          </a:p>
          <a:p>
            <a:r>
              <a:rPr lang="en-US" dirty="0" smtClean="0"/>
              <a:t>Data split store/execution (500+)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66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smtClean="0"/>
              <a:t>Inner Movement Extraction </a:t>
            </a:r>
            <a:r>
              <a:rPr lang="en-US" b="1" u="sng" dirty="0"/>
              <a:t>(</a:t>
            </a:r>
            <a:r>
              <a:rPr lang="en-US" b="1" u="sng" dirty="0" smtClean="0"/>
              <a:t>Switzerland)</a:t>
            </a:r>
            <a:endParaRPr lang="en-US" b="1" u="sng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Aim</a:t>
            </a:r>
          </a:p>
          <a:p>
            <a:pPr marL="0" indent="0">
              <a:buNone/>
            </a:pPr>
            <a:r>
              <a:rPr lang="en-US" dirty="0" smtClean="0"/>
              <a:t> - Most </a:t>
            </a:r>
            <a:r>
              <a:rPr lang="en-US" dirty="0"/>
              <a:t>popular </a:t>
            </a:r>
            <a:r>
              <a:rPr lang="en-US" dirty="0" smtClean="0"/>
              <a:t>canton/routine</a:t>
            </a:r>
          </a:p>
          <a:p>
            <a:pPr marL="0" indent="0">
              <a:buNone/>
            </a:pPr>
            <a:r>
              <a:rPr lang="en-US" altLang="zh-CN" dirty="0" smtClean="0"/>
              <a:t> </a:t>
            </a:r>
            <a:endParaRPr lang="en-US" dirty="0" smtClean="0"/>
          </a:p>
          <a:p>
            <a:r>
              <a:rPr lang="en-US" dirty="0" smtClean="0"/>
              <a:t>Model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 - </a:t>
            </a:r>
            <a:r>
              <a:rPr lang="en-US" dirty="0"/>
              <a:t>Individual:  Space-time trajectory [1]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/>
              <a:t>- Visualization: polyline-network </a:t>
            </a:r>
            <a:r>
              <a:rPr lang="en-US" dirty="0"/>
              <a:t>in canton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647902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Model Framework</a:t>
            </a:r>
            <a:endParaRPr 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51889"/>
            <a:ext cx="10515600" cy="4351338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Data-preprocessing</a:t>
            </a:r>
            <a:r>
              <a:rPr lang="en-US" sz="3200" dirty="0" smtClean="0"/>
              <a:t>: </a:t>
            </a:r>
          </a:p>
          <a:p>
            <a:pPr marL="0" indent="0">
              <a:buNone/>
            </a:pPr>
            <a:r>
              <a:rPr lang="en-US" sz="3200" dirty="0" smtClean="0"/>
              <a:t>   </a:t>
            </a:r>
            <a:r>
              <a:rPr lang="en-US" sz="2400" dirty="0" smtClean="0"/>
              <a:t>- Extract geo-location and time (year, month</a:t>
            </a:r>
            <a:r>
              <a:rPr lang="en-US" sz="2400" dirty="0"/>
              <a:t>,</a:t>
            </a:r>
            <a:r>
              <a:rPr lang="en-US" sz="2400" dirty="0" smtClean="0"/>
              <a:t> day etc.)</a:t>
            </a:r>
          </a:p>
          <a:p>
            <a:r>
              <a:rPr lang="en-US" sz="3200" b="1" dirty="0" smtClean="0"/>
              <a:t>Space-time Twitter user trajectories</a:t>
            </a:r>
            <a:r>
              <a:rPr lang="en-US" sz="3200" dirty="0" smtClean="0"/>
              <a:t>: 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</a:t>
            </a:r>
            <a:r>
              <a:rPr lang="en-US" sz="2400" dirty="0" smtClean="0"/>
              <a:t>- Tuple &lt;</a:t>
            </a:r>
            <a:r>
              <a:rPr lang="en-US" sz="2400" dirty="0" err="1" smtClean="0"/>
              <a:t>userId</a:t>
            </a:r>
            <a:r>
              <a:rPr lang="en-US" sz="2400" dirty="0" smtClean="0"/>
              <a:t>,  </a:t>
            </a:r>
            <a:r>
              <a:rPr lang="en-US" sz="2400" dirty="0" err="1" smtClean="0"/>
              <a:t>loc</a:t>
            </a:r>
            <a:r>
              <a:rPr lang="en-US" sz="2400" dirty="0" smtClean="0"/>
              <a:t> (latitude and longitude), time&gt; 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lang="en-US" sz="2400" dirty="0" smtClean="0"/>
              <a:t>   - </a:t>
            </a:r>
            <a:r>
              <a:rPr lang="en-US" sz="2400" dirty="0"/>
              <a:t>F</a:t>
            </a:r>
            <a:r>
              <a:rPr lang="en-US" sz="2400" dirty="0" smtClean="0"/>
              <a:t>ilter valid movement (in reasonable speed)</a:t>
            </a:r>
          </a:p>
          <a:p>
            <a:r>
              <a:rPr lang="en-US" sz="3200" b="1" dirty="0" smtClean="0"/>
              <a:t>Trace extraction</a:t>
            </a:r>
            <a:r>
              <a:rPr lang="en-US" sz="3200" dirty="0" smtClean="0"/>
              <a:t>: </a:t>
            </a:r>
          </a:p>
          <a:p>
            <a:pPr marL="0" indent="0">
              <a:buNone/>
            </a:pPr>
            <a:r>
              <a:rPr lang="en-US" sz="3200" dirty="0"/>
              <a:t> </a:t>
            </a:r>
            <a:r>
              <a:rPr lang="en-US" sz="3200" dirty="0" smtClean="0"/>
              <a:t>  </a:t>
            </a:r>
            <a:r>
              <a:rPr lang="en-US" sz="2400" dirty="0" smtClean="0"/>
              <a:t>- Figure out (daily) trace of each user</a:t>
            </a:r>
          </a:p>
          <a:p>
            <a:pPr marL="0" indent="0">
              <a:buNone/>
            </a:pPr>
            <a:r>
              <a:rPr lang="en-US" sz="2400" dirty="0" smtClean="0"/>
              <a:t>    - Select (daily) trip (no inner-city trip)</a:t>
            </a:r>
          </a:p>
          <a:p>
            <a:r>
              <a:rPr lang="en-US" sz="3200" b="1" dirty="0" smtClean="0"/>
              <a:t>Visualization with weighted polyline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48336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 smtClean="0"/>
              <a:t>Result</a:t>
            </a:r>
            <a:endParaRPr 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479288" y="1545336"/>
            <a:ext cx="3316472" cy="4631627"/>
          </a:xfrm>
        </p:spPr>
        <p:txBody>
          <a:bodyPr/>
          <a:lstStyle/>
          <a:p>
            <a:r>
              <a:rPr lang="en-US" dirty="0" smtClean="0"/>
              <a:t>All ‘daily’ traces: accumulate all trips in one day</a:t>
            </a:r>
          </a:p>
          <a:p>
            <a:endParaRPr lang="en-US" dirty="0"/>
          </a:p>
          <a:p>
            <a:r>
              <a:rPr lang="en-US" dirty="0" smtClean="0"/>
              <a:t>Map 1: Partial data (1/500)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Map 2: All data (Over 10 trips)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28" y="1427321"/>
            <a:ext cx="7641088" cy="486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20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90" y="1545336"/>
            <a:ext cx="7340499" cy="4687642"/>
          </a:xfrm>
          <a:prstGeom prst="rect">
            <a:avLst/>
          </a:prstGeom>
        </p:spPr>
      </p:pic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b="1" dirty="0" smtClean="0"/>
              <a:t>Result</a:t>
            </a:r>
            <a:endParaRPr lang="en-US" b="1" dirty="0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8479288" y="1545336"/>
            <a:ext cx="3316472" cy="4631627"/>
          </a:xfrm>
        </p:spPr>
        <p:txBody>
          <a:bodyPr/>
          <a:lstStyle/>
          <a:p>
            <a:r>
              <a:rPr lang="en-US" dirty="0" smtClean="0"/>
              <a:t>All ‘daily’ traces: accumulate all trips in one day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Map 1: Partial data (1/500)</a:t>
            </a:r>
          </a:p>
          <a:p>
            <a:endParaRPr lang="en-US" dirty="0"/>
          </a:p>
          <a:p>
            <a:r>
              <a:rPr lang="en-US" dirty="0" smtClean="0"/>
              <a:t>Map 2: All data (Over 10 trips)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423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Tweets Visualization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973" y="1454562"/>
            <a:ext cx="7337383" cy="5068335"/>
          </a:xfrm>
        </p:spPr>
      </p:pic>
    </p:spTree>
    <p:extLst>
      <p:ext uri="{BB962C8B-B14F-4D97-AF65-F5344CB8AC3E}">
        <p14:creationId xmlns:p14="http://schemas.microsoft.com/office/powerpoint/2010/main" val="3603800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Expected Result for Event Detection</a:t>
            </a:r>
            <a:endParaRPr lang="en-US" b="1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7328"/>
            <a:ext cx="7556115" cy="4893227"/>
          </a:xfrm>
        </p:spPr>
      </p:pic>
      <p:sp>
        <p:nvSpPr>
          <p:cNvPr id="6" name="矩形 5"/>
          <p:cNvSpPr/>
          <p:nvPr/>
        </p:nvSpPr>
        <p:spPr>
          <a:xfrm>
            <a:off x="9339458" y="5794224"/>
            <a:ext cx="213455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Event </a:t>
            </a:r>
            <a:r>
              <a:rPr lang="en-US" dirty="0" smtClean="0"/>
              <a:t>Detection </a:t>
            </a:r>
          </a:p>
          <a:p>
            <a:r>
              <a:rPr lang="en-US" dirty="0" smtClean="0"/>
              <a:t>-- expected result [2]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27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272</Words>
  <Application>Microsoft Office PowerPoint</Application>
  <PresentationFormat>宽屏</PresentationFormat>
  <Paragraphs>57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-apple-system</vt:lpstr>
      <vt:lpstr>宋体</vt:lpstr>
      <vt:lpstr>Arial</vt:lpstr>
      <vt:lpstr>Calibri</vt:lpstr>
      <vt:lpstr>Calibri Light</vt:lpstr>
      <vt:lpstr>Office 主题</vt:lpstr>
      <vt:lpstr>On the move for a good time! </vt:lpstr>
      <vt:lpstr>Contents</vt:lpstr>
      <vt:lpstr>Data Pre-processing</vt:lpstr>
      <vt:lpstr>Inner Movement Extraction (Switzerland)</vt:lpstr>
      <vt:lpstr>Model Framework</vt:lpstr>
      <vt:lpstr>Result</vt:lpstr>
      <vt:lpstr>Result</vt:lpstr>
      <vt:lpstr>Tweets Visualization</vt:lpstr>
      <vt:lpstr>Expected Result for Event Detection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 the move for a good time! </dc:title>
  <dc:creator>聂诗玥</dc:creator>
  <cp:lastModifiedBy>聂诗玥</cp:lastModifiedBy>
  <cp:revision>23</cp:revision>
  <cp:lastPrinted>2017-01-31T13:12:41Z</cp:lastPrinted>
  <dcterms:created xsi:type="dcterms:W3CDTF">2017-01-30T09:05:58Z</dcterms:created>
  <dcterms:modified xsi:type="dcterms:W3CDTF">2017-01-31T13:54:12Z</dcterms:modified>
</cp:coreProperties>
</file>

<file path=docProps/thumbnail.jpeg>
</file>